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9"/>
    <p:restoredTop sz="96197"/>
  </p:normalViewPr>
  <p:slideViewPr>
    <p:cSldViewPr snapToGrid="0" snapToObjects="1">
      <p:cViewPr>
        <p:scale>
          <a:sx n="120" d="100"/>
          <a:sy n="120" d="100"/>
        </p:scale>
        <p:origin x="232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0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28151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810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310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510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727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210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6" y="1961147"/>
            <a:ext cx="6339745" cy="3785419"/>
          </a:xfrm>
        </p:spPr>
        <p:txBody>
          <a:bodyPr>
            <a:normAutofit/>
          </a:bodyPr>
          <a:lstStyle/>
          <a:p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from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55094"/>
              <a:ext cx="1757914" cy="646331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6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99532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2036" y="148077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&gt; 90 commercially 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are worth &gt;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7655" y="5654771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88" y="5654771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1732" y="5654771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8" y="5659423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79514" y="5449240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427407" y="5558324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5736" y="5578377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0134" y="5620253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Have the Bees Been Doing?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253557" y="1851596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Is There a Pattern in Colony Loss Across the US?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3911" y="835955"/>
            <a:ext cx="8474659" cy="602204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25600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90533" y="3097740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3" y="1333818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5"/>
            <a:ext cx="10515600" cy="3648075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2502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3829787" y="-9567"/>
            <a:ext cx="376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Everywhere?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448</Words>
  <Application>Microsoft Macintosh PowerPoint</Application>
  <PresentationFormat>Widescreen</PresentationFormat>
  <Paragraphs>71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 </vt:lpstr>
      <vt:lpstr>How Have the Bees Been Doing?  </vt:lpstr>
      <vt:lpstr>Is There a Pattern in Colony Loss Across the US?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247</cp:revision>
  <dcterms:created xsi:type="dcterms:W3CDTF">2022-05-09T04:31:19Z</dcterms:created>
  <dcterms:modified xsi:type="dcterms:W3CDTF">2022-05-09T23:45:24Z</dcterms:modified>
</cp:coreProperties>
</file>